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8"/>
  </p:notesMasterIdLst>
  <p:sldIdLst>
    <p:sldId id="258" r:id="rId5"/>
    <p:sldId id="268" r:id="rId6"/>
    <p:sldId id="278" r:id="rId7"/>
    <p:sldId id="276" r:id="rId8"/>
    <p:sldId id="267" r:id="rId9"/>
    <p:sldId id="269" r:id="rId10"/>
    <p:sldId id="271" r:id="rId11"/>
    <p:sldId id="272" r:id="rId12"/>
    <p:sldId id="270" r:id="rId13"/>
    <p:sldId id="274" r:id="rId14"/>
    <p:sldId id="273" r:id="rId15"/>
    <p:sldId id="275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5DFEF4-4309-420C-A144-D91681936C08}" v="23" dt="2024-11-23T20:26:30.1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125" d="100"/>
          <a:sy n="125" d="100"/>
        </p:scale>
        <p:origin x="1584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KRAMER" userId="8d47f9e14f036cf1" providerId="LiveId" clId="{E55DFEF4-4309-420C-A144-D91681936C08}"/>
    <pc:docChg chg="undo custSel addSld delSld modSld sldOrd">
      <pc:chgData name="Christine KRAMER" userId="8d47f9e14f036cf1" providerId="LiveId" clId="{E55DFEF4-4309-420C-A144-D91681936C08}" dt="2024-11-23T20:29:32.900" v="1852" actId="20577"/>
      <pc:docMkLst>
        <pc:docMk/>
      </pc:docMkLst>
      <pc:sldChg chg="modSp mod">
        <pc:chgData name="Christine KRAMER" userId="8d47f9e14f036cf1" providerId="LiveId" clId="{E55DFEF4-4309-420C-A144-D91681936C08}" dt="2024-11-23T19:28:11.229" v="38" actId="20577"/>
        <pc:sldMkLst>
          <pc:docMk/>
          <pc:sldMk cId="2015680092" sldId="258"/>
        </pc:sldMkLst>
        <pc:spChg chg="mod">
          <ac:chgData name="Christine KRAMER" userId="8d47f9e14f036cf1" providerId="LiveId" clId="{E55DFEF4-4309-420C-A144-D91681936C08}" dt="2024-11-23T19:28:11.229" v="38" actId="20577"/>
          <ac:spMkLst>
            <pc:docMk/>
            <pc:sldMk cId="2015680092" sldId="258"/>
            <ac:spMk id="2" creationId="{042C1D04-249B-46E2-9FAF-8DF29CC445DB}"/>
          </ac:spMkLst>
        </pc:spChg>
      </pc:sldChg>
      <pc:sldChg chg="addSp delSp modSp mod delAnim">
        <pc:chgData name="Christine KRAMER" userId="8d47f9e14f036cf1" providerId="LiveId" clId="{E55DFEF4-4309-420C-A144-D91681936C08}" dt="2024-11-23T20:29:32.900" v="1852" actId="20577"/>
        <pc:sldMkLst>
          <pc:docMk/>
          <pc:sldMk cId="2775795256" sldId="267"/>
        </pc:sldMkLst>
        <pc:spChg chg="mod">
          <ac:chgData name="Christine KRAMER" userId="8d47f9e14f036cf1" providerId="LiveId" clId="{E55DFEF4-4309-420C-A144-D91681936C08}" dt="2024-11-23T19:31:51.009" v="260" actId="20577"/>
          <ac:spMkLst>
            <pc:docMk/>
            <pc:sldMk cId="2775795256" sldId="267"/>
            <ac:spMk id="2" creationId="{C442DF0A-1439-553E-8ED6-967A9FA11087}"/>
          </ac:spMkLst>
        </pc:spChg>
        <pc:spChg chg="del">
          <ac:chgData name="Christine KRAMER" userId="8d47f9e14f036cf1" providerId="LiveId" clId="{E55DFEF4-4309-420C-A144-D91681936C08}" dt="2024-11-23T19:28:26.327" v="39" actId="478"/>
          <ac:spMkLst>
            <pc:docMk/>
            <pc:sldMk cId="2775795256" sldId="267"/>
            <ac:spMk id="5" creationId="{D41CEDFD-8B11-0AFC-92CF-6A46ED14FF73}"/>
          </ac:spMkLst>
        </pc:spChg>
        <pc:spChg chg="add mod">
          <ac:chgData name="Christine KRAMER" userId="8d47f9e14f036cf1" providerId="LiveId" clId="{E55DFEF4-4309-420C-A144-D91681936C08}" dt="2024-11-23T20:29:32.900" v="1852" actId="20577"/>
          <ac:spMkLst>
            <pc:docMk/>
            <pc:sldMk cId="2775795256" sldId="267"/>
            <ac:spMk id="6" creationId="{63E04484-A82D-7470-7E30-BF16914C05E6}"/>
          </ac:spMkLst>
        </pc:spChg>
        <pc:picChg chg="del">
          <ac:chgData name="Christine KRAMER" userId="8d47f9e14f036cf1" providerId="LiveId" clId="{E55DFEF4-4309-420C-A144-D91681936C08}" dt="2024-11-23T19:28:27.993" v="40" actId="478"/>
          <ac:picMkLst>
            <pc:docMk/>
            <pc:sldMk cId="2775795256" sldId="267"/>
            <ac:picMk id="4" creationId="{22921A95-FB52-E749-5162-AEC077389F1B}"/>
          </ac:picMkLst>
        </pc:picChg>
      </pc:sldChg>
      <pc:sldChg chg="add">
        <pc:chgData name="Christine KRAMER" userId="8d47f9e14f036cf1" providerId="LiveId" clId="{E55DFEF4-4309-420C-A144-D91681936C08}" dt="2024-11-23T19:31:00.547" v="247"/>
        <pc:sldMkLst>
          <pc:docMk/>
          <pc:sldMk cId="426286552" sldId="268"/>
        </pc:sldMkLst>
      </pc:sldChg>
      <pc:sldChg chg="del">
        <pc:chgData name="Christine KRAMER" userId="8d47f9e14f036cf1" providerId="LiveId" clId="{E55DFEF4-4309-420C-A144-D91681936C08}" dt="2024-11-23T19:30:57.490" v="246" actId="47"/>
        <pc:sldMkLst>
          <pc:docMk/>
          <pc:sldMk cId="1764929737" sldId="268"/>
        </pc:sldMkLst>
      </pc:sldChg>
      <pc:sldChg chg="del">
        <pc:chgData name="Christine KRAMER" userId="8d47f9e14f036cf1" providerId="LiveId" clId="{E55DFEF4-4309-420C-A144-D91681936C08}" dt="2024-11-23T19:30:57.490" v="246" actId="47"/>
        <pc:sldMkLst>
          <pc:docMk/>
          <pc:sldMk cId="1491629411" sldId="269"/>
        </pc:sldMkLst>
      </pc:sldChg>
      <pc:sldChg chg="modSp new mod">
        <pc:chgData name="Christine KRAMER" userId="8d47f9e14f036cf1" providerId="LiveId" clId="{E55DFEF4-4309-420C-A144-D91681936C08}" dt="2024-11-23T19:39:56.594" v="917" actId="20577"/>
        <pc:sldMkLst>
          <pc:docMk/>
          <pc:sldMk cId="2955026219" sldId="269"/>
        </pc:sldMkLst>
        <pc:spChg chg="mod">
          <ac:chgData name="Christine KRAMER" userId="8d47f9e14f036cf1" providerId="LiveId" clId="{E55DFEF4-4309-420C-A144-D91681936C08}" dt="2024-11-23T19:35:57.458" v="618" actId="20577"/>
          <ac:spMkLst>
            <pc:docMk/>
            <pc:sldMk cId="2955026219" sldId="269"/>
            <ac:spMk id="2" creationId="{CEDBE861-F31C-4191-5436-EFD93C8EE4B2}"/>
          </ac:spMkLst>
        </pc:spChg>
        <pc:spChg chg="mod">
          <ac:chgData name="Christine KRAMER" userId="8d47f9e14f036cf1" providerId="LiveId" clId="{E55DFEF4-4309-420C-A144-D91681936C08}" dt="2024-11-23T19:39:56.594" v="917" actId="20577"/>
          <ac:spMkLst>
            <pc:docMk/>
            <pc:sldMk cId="2955026219" sldId="269"/>
            <ac:spMk id="3" creationId="{9B307C9F-F9FA-3459-8744-C080FBAC5FE1}"/>
          </ac:spMkLst>
        </pc:spChg>
      </pc:sldChg>
      <pc:sldChg chg="addSp delSp modSp new mod">
        <pc:chgData name="Christine KRAMER" userId="8d47f9e14f036cf1" providerId="LiveId" clId="{E55DFEF4-4309-420C-A144-D91681936C08}" dt="2024-11-23T19:59:15.477" v="1224" actId="6549"/>
        <pc:sldMkLst>
          <pc:docMk/>
          <pc:sldMk cId="1877318282" sldId="270"/>
        </pc:sldMkLst>
        <pc:spChg chg="mod">
          <ac:chgData name="Christine KRAMER" userId="8d47f9e14f036cf1" providerId="LiveId" clId="{E55DFEF4-4309-420C-A144-D91681936C08}" dt="2024-11-23T19:43:09.098" v="957" actId="20577"/>
          <ac:spMkLst>
            <pc:docMk/>
            <pc:sldMk cId="1877318282" sldId="270"/>
            <ac:spMk id="2" creationId="{0E2CB29F-48BB-DF82-1E79-062A3D0C5C0A}"/>
          </ac:spMkLst>
        </pc:spChg>
        <pc:spChg chg="del">
          <ac:chgData name="Christine KRAMER" userId="8d47f9e14f036cf1" providerId="LiveId" clId="{E55DFEF4-4309-420C-A144-D91681936C08}" dt="2024-11-23T19:44:54.545" v="958" actId="931"/>
          <ac:spMkLst>
            <pc:docMk/>
            <pc:sldMk cId="1877318282" sldId="270"/>
            <ac:spMk id="3" creationId="{6488064E-268C-EBF7-2EB8-DC8B207A7A6F}"/>
          </ac:spMkLst>
        </pc:spChg>
        <pc:spChg chg="add del mod">
          <ac:chgData name="Christine KRAMER" userId="8d47f9e14f036cf1" providerId="LiveId" clId="{E55DFEF4-4309-420C-A144-D91681936C08}" dt="2024-11-23T19:46:10.019" v="972"/>
          <ac:spMkLst>
            <pc:docMk/>
            <pc:sldMk cId="1877318282" sldId="270"/>
            <ac:spMk id="6" creationId="{660C580D-8B5B-9FC4-4C72-6FE48D74E3EB}"/>
          </ac:spMkLst>
        </pc:spChg>
        <pc:spChg chg="add mod">
          <ac:chgData name="Christine KRAMER" userId="8d47f9e14f036cf1" providerId="LiveId" clId="{E55DFEF4-4309-420C-A144-D91681936C08}" dt="2024-11-23T19:59:15.477" v="1224" actId="6549"/>
          <ac:spMkLst>
            <pc:docMk/>
            <pc:sldMk cId="1877318282" sldId="270"/>
            <ac:spMk id="7" creationId="{8E39487E-CA67-3D31-8629-39DEEEE2887E}"/>
          </ac:spMkLst>
        </pc:spChg>
        <pc:spChg chg="add del mod">
          <ac:chgData name="Christine KRAMER" userId="8d47f9e14f036cf1" providerId="LiveId" clId="{E55DFEF4-4309-420C-A144-D91681936C08}" dt="2024-11-23T19:48:30.348" v="1034" actId="931"/>
          <ac:spMkLst>
            <pc:docMk/>
            <pc:sldMk cId="1877318282" sldId="270"/>
            <ac:spMk id="9" creationId="{44B36BAB-293D-70BC-CF6B-F221C2A047CF}"/>
          </ac:spMkLst>
        </pc:spChg>
        <pc:spChg chg="add mod">
          <ac:chgData name="Christine KRAMER" userId="8d47f9e14f036cf1" providerId="LiveId" clId="{E55DFEF4-4309-420C-A144-D91681936C08}" dt="2024-11-23T19:55:13.239" v="1216" actId="207"/>
          <ac:spMkLst>
            <pc:docMk/>
            <pc:sldMk cId="1877318282" sldId="270"/>
            <ac:spMk id="12" creationId="{EC086645-AE09-E88A-9E99-34451B9E9053}"/>
          </ac:spMkLst>
        </pc:spChg>
        <pc:spChg chg="add mod">
          <ac:chgData name="Christine KRAMER" userId="8d47f9e14f036cf1" providerId="LiveId" clId="{E55DFEF4-4309-420C-A144-D91681936C08}" dt="2024-11-23T19:55:06.641" v="1215" actId="207"/>
          <ac:spMkLst>
            <pc:docMk/>
            <pc:sldMk cId="1877318282" sldId="270"/>
            <ac:spMk id="13" creationId="{BF8E9168-DE6D-DA33-293F-3EA8BF2E6C61}"/>
          </ac:spMkLst>
        </pc:spChg>
        <pc:spChg chg="add mod">
          <ac:chgData name="Christine KRAMER" userId="8d47f9e14f036cf1" providerId="LiveId" clId="{E55DFEF4-4309-420C-A144-D91681936C08}" dt="2024-11-23T19:55:19.096" v="1217" actId="207"/>
          <ac:spMkLst>
            <pc:docMk/>
            <pc:sldMk cId="1877318282" sldId="270"/>
            <ac:spMk id="14" creationId="{5A65938C-F5AC-A267-00A3-236CE6AEE3F0}"/>
          </ac:spMkLst>
        </pc:spChg>
        <pc:spChg chg="add mod">
          <ac:chgData name="Christine KRAMER" userId="8d47f9e14f036cf1" providerId="LiveId" clId="{E55DFEF4-4309-420C-A144-D91681936C08}" dt="2024-11-23T19:55:23.556" v="1218" actId="207"/>
          <ac:spMkLst>
            <pc:docMk/>
            <pc:sldMk cId="1877318282" sldId="270"/>
            <ac:spMk id="15" creationId="{07FAFBF8-282C-DFBC-7BF1-775EC0841A91}"/>
          </ac:spMkLst>
        </pc:spChg>
        <pc:picChg chg="add del mod modCrop">
          <ac:chgData name="Christine KRAMER" userId="8d47f9e14f036cf1" providerId="LiveId" clId="{E55DFEF4-4309-420C-A144-D91681936C08}" dt="2024-11-23T19:48:19.310" v="1033" actId="478"/>
          <ac:picMkLst>
            <pc:docMk/>
            <pc:sldMk cId="1877318282" sldId="270"/>
            <ac:picMk id="5" creationId="{936532DD-6302-508F-9652-5D45D2C2E201}"/>
          </ac:picMkLst>
        </pc:picChg>
        <pc:picChg chg="add mod modCrop">
          <ac:chgData name="Christine KRAMER" userId="8d47f9e14f036cf1" providerId="LiveId" clId="{E55DFEF4-4309-420C-A144-D91681936C08}" dt="2024-11-23T19:52:09.729" v="1119" actId="14100"/>
          <ac:picMkLst>
            <pc:docMk/>
            <pc:sldMk cId="1877318282" sldId="270"/>
            <ac:picMk id="11" creationId="{9E5B7E65-F222-E621-6314-AC0205001FF6}"/>
          </ac:picMkLst>
        </pc:picChg>
      </pc:sldChg>
      <pc:sldChg chg="del">
        <pc:chgData name="Christine KRAMER" userId="8d47f9e14f036cf1" providerId="LiveId" clId="{E55DFEF4-4309-420C-A144-D91681936C08}" dt="2024-11-23T19:30:57.490" v="246" actId="47"/>
        <pc:sldMkLst>
          <pc:docMk/>
          <pc:sldMk cId="3453013280" sldId="270"/>
        </pc:sldMkLst>
      </pc:sldChg>
      <pc:sldChg chg="add">
        <pc:chgData name="Christine KRAMER" userId="8d47f9e14f036cf1" providerId="LiveId" clId="{E55DFEF4-4309-420C-A144-D91681936C08}" dt="2024-11-23T19:48:08.774" v="1032"/>
        <pc:sldMkLst>
          <pc:docMk/>
          <pc:sldMk cId="1427065592" sldId="271"/>
        </pc:sldMkLst>
      </pc:sldChg>
      <pc:sldChg chg="del">
        <pc:chgData name="Christine KRAMER" userId="8d47f9e14f036cf1" providerId="LiveId" clId="{E55DFEF4-4309-420C-A144-D91681936C08}" dt="2024-11-23T19:30:57.490" v="246" actId="47"/>
        <pc:sldMkLst>
          <pc:docMk/>
          <pc:sldMk cId="4152649548" sldId="271"/>
        </pc:sldMkLst>
      </pc:sldChg>
      <pc:sldChg chg="add">
        <pc:chgData name="Christine KRAMER" userId="8d47f9e14f036cf1" providerId="LiveId" clId="{E55DFEF4-4309-420C-A144-D91681936C08}" dt="2024-11-23T19:51:42.909" v="1115"/>
        <pc:sldMkLst>
          <pc:docMk/>
          <pc:sldMk cId="1191974908" sldId="272"/>
        </pc:sldMkLst>
      </pc:sldChg>
      <pc:sldChg chg="del">
        <pc:chgData name="Christine KRAMER" userId="8d47f9e14f036cf1" providerId="LiveId" clId="{E55DFEF4-4309-420C-A144-D91681936C08}" dt="2024-11-23T19:30:57.490" v="246" actId="47"/>
        <pc:sldMkLst>
          <pc:docMk/>
          <pc:sldMk cId="3318540015" sldId="272"/>
        </pc:sldMkLst>
      </pc:sldChg>
      <pc:sldChg chg="addSp modSp add mod">
        <pc:chgData name="Christine KRAMER" userId="8d47f9e14f036cf1" providerId="LiveId" clId="{E55DFEF4-4309-420C-A144-D91681936C08}" dt="2024-11-23T20:18:28.103" v="1770" actId="20577"/>
        <pc:sldMkLst>
          <pc:docMk/>
          <pc:sldMk cId="1661840223" sldId="273"/>
        </pc:sldMkLst>
        <pc:spChg chg="add mod">
          <ac:chgData name="Christine KRAMER" userId="8d47f9e14f036cf1" providerId="LiveId" clId="{E55DFEF4-4309-420C-A144-D91681936C08}" dt="2024-11-23T20:18:28.103" v="1770" actId="20577"/>
          <ac:spMkLst>
            <pc:docMk/>
            <pc:sldMk cId="1661840223" sldId="273"/>
            <ac:spMk id="3" creationId="{D2EBA761-6137-5A53-93EF-5BF9B3ADD214}"/>
          </ac:spMkLst>
        </pc:spChg>
        <pc:spChg chg="add mod">
          <ac:chgData name="Christine KRAMER" userId="8d47f9e14f036cf1" providerId="LiveId" clId="{E55DFEF4-4309-420C-A144-D91681936C08}" dt="2024-11-23T20:08:05.825" v="1658" actId="1076"/>
          <ac:spMkLst>
            <pc:docMk/>
            <pc:sldMk cId="1661840223" sldId="273"/>
            <ac:spMk id="4" creationId="{5C58475F-2B6A-0BAA-5902-357918CFA3DA}"/>
          </ac:spMkLst>
        </pc:spChg>
        <pc:spChg chg="add mod">
          <ac:chgData name="Christine KRAMER" userId="8d47f9e14f036cf1" providerId="LiveId" clId="{E55DFEF4-4309-420C-A144-D91681936C08}" dt="2024-11-23T20:08:29.732" v="1660" actId="1076"/>
          <ac:spMkLst>
            <pc:docMk/>
            <pc:sldMk cId="1661840223" sldId="273"/>
            <ac:spMk id="5" creationId="{D92666C2-BCD9-904D-9F53-B850852FD1A5}"/>
          </ac:spMkLst>
        </pc:spChg>
        <pc:spChg chg="mod">
          <ac:chgData name="Christine KRAMER" userId="8d47f9e14f036cf1" providerId="LiveId" clId="{E55DFEF4-4309-420C-A144-D91681936C08}" dt="2024-11-23T20:06:01.260" v="1555" actId="20577"/>
          <ac:spMkLst>
            <pc:docMk/>
            <pc:sldMk cId="1661840223" sldId="273"/>
            <ac:spMk id="7" creationId="{8E39487E-CA67-3D31-8629-39DEEEE2887E}"/>
          </ac:spMkLst>
        </pc:spChg>
        <pc:picChg chg="mod modCrop">
          <ac:chgData name="Christine KRAMER" userId="8d47f9e14f036cf1" providerId="LiveId" clId="{E55DFEF4-4309-420C-A144-D91681936C08}" dt="2024-11-23T20:08:09.155" v="1659" actId="1076"/>
          <ac:picMkLst>
            <pc:docMk/>
            <pc:sldMk cId="1661840223" sldId="273"/>
            <ac:picMk id="11" creationId="{9E5B7E65-F222-E621-6314-AC0205001FF6}"/>
          </ac:picMkLst>
        </pc:picChg>
      </pc:sldChg>
      <pc:sldChg chg="del">
        <pc:chgData name="Christine KRAMER" userId="8d47f9e14f036cf1" providerId="LiveId" clId="{E55DFEF4-4309-420C-A144-D91681936C08}" dt="2024-11-23T19:30:57.490" v="246" actId="47"/>
        <pc:sldMkLst>
          <pc:docMk/>
          <pc:sldMk cId="3941294806" sldId="273"/>
        </pc:sldMkLst>
      </pc:sldChg>
      <pc:sldChg chg="del">
        <pc:chgData name="Christine KRAMER" userId="8d47f9e14f036cf1" providerId="LiveId" clId="{E55DFEF4-4309-420C-A144-D91681936C08}" dt="2024-11-23T19:30:57.490" v="246" actId="47"/>
        <pc:sldMkLst>
          <pc:docMk/>
          <pc:sldMk cId="3375064768" sldId="274"/>
        </pc:sldMkLst>
      </pc:sldChg>
      <pc:sldChg chg="add">
        <pc:chgData name="Christine KRAMER" userId="8d47f9e14f036cf1" providerId="LiveId" clId="{E55DFEF4-4309-420C-A144-D91681936C08}" dt="2024-11-23T20:02:19.956" v="1367"/>
        <pc:sldMkLst>
          <pc:docMk/>
          <pc:sldMk cId="4048620096" sldId="274"/>
        </pc:sldMkLst>
      </pc:sldChg>
      <pc:sldChg chg="del">
        <pc:chgData name="Christine KRAMER" userId="8d47f9e14f036cf1" providerId="LiveId" clId="{E55DFEF4-4309-420C-A144-D91681936C08}" dt="2024-11-23T19:30:57.490" v="246" actId="47"/>
        <pc:sldMkLst>
          <pc:docMk/>
          <pc:sldMk cId="168675709" sldId="275"/>
        </pc:sldMkLst>
      </pc:sldChg>
      <pc:sldChg chg="addSp delSp modSp add mod">
        <pc:chgData name="Christine KRAMER" userId="8d47f9e14f036cf1" providerId="LiveId" clId="{E55DFEF4-4309-420C-A144-D91681936C08}" dt="2024-11-23T20:14:02.723" v="1747" actId="1076"/>
        <pc:sldMkLst>
          <pc:docMk/>
          <pc:sldMk cId="3227199124" sldId="275"/>
        </pc:sldMkLst>
        <pc:spChg chg="del">
          <ac:chgData name="Christine KRAMER" userId="8d47f9e14f036cf1" providerId="LiveId" clId="{E55DFEF4-4309-420C-A144-D91681936C08}" dt="2024-11-23T20:11:35.243" v="1688" actId="478"/>
          <ac:spMkLst>
            <pc:docMk/>
            <pc:sldMk cId="3227199124" sldId="275"/>
            <ac:spMk id="3" creationId="{D2EBA761-6137-5A53-93EF-5BF9B3ADD214}"/>
          </ac:spMkLst>
        </pc:spChg>
        <pc:spChg chg="del mod">
          <ac:chgData name="Christine KRAMER" userId="8d47f9e14f036cf1" providerId="LiveId" clId="{E55DFEF4-4309-420C-A144-D91681936C08}" dt="2024-11-23T20:13:27.757" v="1731" actId="478"/>
          <ac:spMkLst>
            <pc:docMk/>
            <pc:sldMk cId="3227199124" sldId="275"/>
            <ac:spMk id="4" creationId="{5C58475F-2B6A-0BAA-5902-357918CFA3DA}"/>
          </ac:spMkLst>
        </pc:spChg>
        <pc:spChg chg="mod ord">
          <ac:chgData name="Christine KRAMER" userId="8d47f9e14f036cf1" providerId="LiveId" clId="{E55DFEF4-4309-420C-A144-D91681936C08}" dt="2024-11-23T20:14:02.723" v="1747" actId="1076"/>
          <ac:spMkLst>
            <pc:docMk/>
            <pc:sldMk cId="3227199124" sldId="275"/>
            <ac:spMk id="5" creationId="{D92666C2-BCD9-904D-9F53-B850852FD1A5}"/>
          </ac:spMkLst>
        </pc:spChg>
        <pc:spChg chg="mod">
          <ac:chgData name="Christine KRAMER" userId="8d47f9e14f036cf1" providerId="LiveId" clId="{E55DFEF4-4309-420C-A144-D91681936C08}" dt="2024-11-23T20:13:19.493" v="1729" actId="20577"/>
          <ac:spMkLst>
            <pc:docMk/>
            <pc:sldMk cId="3227199124" sldId="275"/>
            <ac:spMk id="7" creationId="{8E39487E-CA67-3D31-8629-39DEEEE2887E}"/>
          </ac:spMkLst>
        </pc:spChg>
        <pc:spChg chg="add del mod">
          <ac:chgData name="Christine KRAMER" userId="8d47f9e14f036cf1" providerId="LiveId" clId="{E55DFEF4-4309-420C-A144-D91681936C08}" dt="2024-11-23T20:11:52.803" v="1689" actId="931"/>
          <ac:spMkLst>
            <pc:docMk/>
            <pc:sldMk cId="3227199124" sldId="275"/>
            <ac:spMk id="8" creationId="{89AEF4F3-45D7-8955-B406-ECADF737D489}"/>
          </ac:spMkLst>
        </pc:spChg>
        <pc:spChg chg="add mod">
          <ac:chgData name="Christine KRAMER" userId="8d47f9e14f036cf1" providerId="LiveId" clId="{E55DFEF4-4309-420C-A144-D91681936C08}" dt="2024-11-23T20:13:57.538" v="1746" actId="20577"/>
          <ac:spMkLst>
            <pc:docMk/>
            <pc:sldMk cId="3227199124" sldId="275"/>
            <ac:spMk id="12" creationId="{9E8959C4-F403-59C6-8FE2-F4232A41317E}"/>
          </ac:spMkLst>
        </pc:spChg>
        <pc:picChg chg="add mod modCrop">
          <ac:chgData name="Christine KRAMER" userId="8d47f9e14f036cf1" providerId="LiveId" clId="{E55DFEF4-4309-420C-A144-D91681936C08}" dt="2024-11-23T20:12:59.618" v="1705" actId="1076"/>
          <ac:picMkLst>
            <pc:docMk/>
            <pc:sldMk cId="3227199124" sldId="275"/>
            <ac:picMk id="10" creationId="{ABA3EC7D-59DB-BFE3-6FCA-83CF42621787}"/>
          </ac:picMkLst>
        </pc:picChg>
        <pc:picChg chg="del">
          <ac:chgData name="Christine KRAMER" userId="8d47f9e14f036cf1" providerId="LiveId" clId="{E55DFEF4-4309-420C-A144-D91681936C08}" dt="2024-11-23T20:11:33.212" v="1687" actId="478"/>
          <ac:picMkLst>
            <pc:docMk/>
            <pc:sldMk cId="3227199124" sldId="275"/>
            <ac:picMk id="11" creationId="{9E5B7E65-F222-E621-6314-AC0205001FF6}"/>
          </ac:picMkLst>
        </pc:picChg>
      </pc:sldChg>
      <pc:sldChg chg="del">
        <pc:chgData name="Christine KRAMER" userId="8d47f9e14f036cf1" providerId="LiveId" clId="{E55DFEF4-4309-420C-A144-D91681936C08}" dt="2024-11-23T19:30:57.490" v="246" actId="47"/>
        <pc:sldMkLst>
          <pc:docMk/>
          <pc:sldMk cId="1421260375" sldId="276"/>
        </pc:sldMkLst>
      </pc:sldChg>
      <pc:sldChg chg="addSp delSp modSp add mod ord">
        <pc:chgData name="Christine KRAMER" userId="8d47f9e14f036cf1" providerId="LiveId" clId="{E55DFEF4-4309-420C-A144-D91681936C08}" dt="2024-11-23T20:27:41.885" v="1848" actId="1076"/>
        <pc:sldMkLst>
          <pc:docMk/>
          <pc:sldMk cId="2803140121" sldId="276"/>
        </pc:sldMkLst>
        <pc:spChg chg="mod">
          <ac:chgData name="Christine KRAMER" userId="8d47f9e14f036cf1" providerId="LiveId" clId="{E55DFEF4-4309-420C-A144-D91681936C08}" dt="2024-11-23T20:26:38.384" v="1840" actId="20577"/>
          <ac:spMkLst>
            <pc:docMk/>
            <pc:sldMk cId="2803140121" sldId="276"/>
            <ac:spMk id="2" creationId="{0E2CB29F-48BB-DF82-1E79-062A3D0C5C0A}"/>
          </ac:spMkLst>
        </pc:spChg>
        <pc:spChg chg="add del mod ord">
          <ac:chgData name="Christine KRAMER" userId="8d47f9e14f036cf1" providerId="LiveId" clId="{E55DFEF4-4309-420C-A144-D91681936C08}" dt="2024-11-23T20:19:07.065" v="1775" actId="931"/>
          <ac:spMkLst>
            <pc:docMk/>
            <pc:sldMk cId="2803140121" sldId="276"/>
            <ac:spMk id="4" creationId="{79D8F6ED-DF31-125F-ED78-860BC475618C}"/>
          </ac:spMkLst>
        </pc:spChg>
        <pc:spChg chg="add del mod">
          <ac:chgData name="Christine KRAMER" userId="8d47f9e14f036cf1" providerId="LiveId" clId="{E55DFEF4-4309-420C-A144-D91681936C08}" dt="2024-11-23T20:25:12.264" v="1831" actId="478"/>
          <ac:spMkLst>
            <pc:docMk/>
            <pc:sldMk cId="2803140121" sldId="276"/>
            <ac:spMk id="5" creationId="{D92666C2-BCD9-904D-9F53-B850852FD1A5}"/>
          </ac:spMkLst>
        </pc:spChg>
        <pc:spChg chg="del mod">
          <ac:chgData name="Christine KRAMER" userId="8d47f9e14f036cf1" providerId="LiveId" clId="{E55DFEF4-4309-420C-A144-D91681936C08}" dt="2024-11-23T20:25:12.264" v="1833"/>
          <ac:spMkLst>
            <pc:docMk/>
            <pc:sldMk cId="2803140121" sldId="276"/>
            <ac:spMk id="7" creationId="{8E39487E-CA67-3D31-8629-39DEEEE2887E}"/>
          </ac:spMkLst>
        </pc:spChg>
        <pc:spChg chg="add mod">
          <ac:chgData name="Christine KRAMER" userId="8d47f9e14f036cf1" providerId="LiveId" clId="{E55DFEF4-4309-420C-A144-D91681936C08}" dt="2024-11-23T20:24:40.260" v="1827" actId="478"/>
          <ac:spMkLst>
            <pc:docMk/>
            <pc:sldMk cId="2803140121" sldId="276"/>
            <ac:spMk id="11" creationId="{E9E3ABB2-F1FC-4580-5F6A-CB804B9836C1}"/>
          </ac:spMkLst>
        </pc:spChg>
        <pc:spChg chg="del">
          <ac:chgData name="Christine KRAMER" userId="8d47f9e14f036cf1" providerId="LiveId" clId="{E55DFEF4-4309-420C-A144-D91681936C08}" dt="2024-11-23T20:18:49.688" v="1773" actId="478"/>
          <ac:spMkLst>
            <pc:docMk/>
            <pc:sldMk cId="2803140121" sldId="276"/>
            <ac:spMk id="12" creationId="{9E8959C4-F403-59C6-8FE2-F4232A41317E}"/>
          </ac:spMkLst>
        </pc:spChg>
        <pc:picChg chg="add del mod modCrop">
          <ac:chgData name="Christine KRAMER" userId="8d47f9e14f036cf1" providerId="LiveId" clId="{E55DFEF4-4309-420C-A144-D91681936C08}" dt="2024-11-23T20:24:40.260" v="1827" actId="478"/>
          <ac:picMkLst>
            <pc:docMk/>
            <pc:sldMk cId="2803140121" sldId="276"/>
            <ac:picMk id="8" creationId="{636FF718-5169-6503-4613-7E181CBADF95}"/>
          </ac:picMkLst>
        </pc:picChg>
        <pc:picChg chg="del">
          <ac:chgData name="Christine KRAMER" userId="8d47f9e14f036cf1" providerId="LiveId" clId="{E55DFEF4-4309-420C-A144-D91681936C08}" dt="2024-11-23T20:18:34.751" v="1771" actId="478"/>
          <ac:picMkLst>
            <pc:docMk/>
            <pc:sldMk cId="2803140121" sldId="276"/>
            <ac:picMk id="10" creationId="{ABA3EC7D-59DB-BFE3-6FCA-83CF42621787}"/>
          </ac:picMkLst>
        </pc:picChg>
        <pc:picChg chg="add del mod">
          <ac:chgData name="Christine KRAMER" userId="8d47f9e14f036cf1" providerId="LiveId" clId="{E55DFEF4-4309-420C-A144-D91681936C08}" dt="2024-11-23T20:26:41.801" v="1841" actId="478"/>
          <ac:picMkLst>
            <pc:docMk/>
            <pc:sldMk cId="2803140121" sldId="276"/>
            <ac:picMk id="14" creationId="{3EB7E30B-FE16-6716-D7A5-9827B9417F85}"/>
          </ac:picMkLst>
        </pc:picChg>
        <pc:picChg chg="add mod">
          <ac:chgData name="Christine KRAMER" userId="8d47f9e14f036cf1" providerId="LiveId" clId="{E55DFEF4-4309-420C-A144-D91681936C08}" dt="2024-11-23T20:27:41.885" v="1848" actId="1076"/>
          <ac:picMkLst>
            <pc:docMk/>
            <pc:sldMk cId="2803140121" sldId="276"/>
            <ac:picMk id="16" creationId="{1CF5DBF5-BC72-0187-6DED-9B6704F0A314}"/>
          </ac:picMkLst>
        </pc:picChg>
      </pc:sldChg>
      <pc:sldChg chg="add">
        <pc:chgData name="Christine KRAMER" userId="8d47f9e14f036cf1" providerId="LiveId" clId="{E55DFEF4-4309-420C-A144-D91681936C08}" dt="2024-11-23T20:24:21.141" v="1812"/>
        <pc:sldMkLst>
          <pc:docMk/>
          <pc:sldMk cId="1883749156" sldId="277"/>
        </pc:sldMkLst>
      </pc:sldChg>
      <pc:sldChg chg="del">
        <pc:chgData name="Christine KRAMER" userId="8d47f9e14f036cf1" providerId="LiveId" clId="{E55DFEF4-4309-420C-A144-D91681936C08}" dt="2024-11-23T19:30:57.490" v="246" actId="47"/>
        <pc:sldMkLst>
          <pc:docMk/>
          <pc:sldMk cId="2068420865" sldId="277"/>
        </pc:sldMkLst>
      </pc:sldChg>
      <pc:sldChg chg="del">
        <pc:chgData name="Christine KRAMER" userId="8d47f9e14f036cf1" providerId="LiveId" clId="{E55DFEF4-4309-420C-A144-D91681936C08}" dt="2024-11-23T19:30:57.490" v="246" actId="47"/>
        <pc:sldMkLst>
          <pc:docMk/>
          <pc:sldMk cId="1796780457" sldId="278"/>
        </pc:sldMkLst>
      </pc:sldChg>
      <pc:sldChg chg="add ord">
        <pc:chgData name="Christine KRAMER" userId="8d47f9e14f036cf1" providerId="LiveId" clId="{E55DFEF4-4309-420C-A144-D91681936C08}" dt="2024-11-23T20:27:18.607" v="1847"/>
        <pc:sldMkLst>
          <pc:docMk/>
          <pc:sldMk cId="2105128744" sldId="278"/>
        </pc:sldMkLst>
      </pc:sldChg>
      <pc:sldChg chg="del">
        <pc:chgData name="Christine KRAMER" userId="8d47f9e14f036cf1" providerId="LiveId" clId="{E55DFEF4-4309-420C-A144-D91681936C08}" dt="2024-11-23T19:30:57.490" v="246" actId="47"/>
        <pc:sldMkLst>
          <pc:docMk/>
          <pc:sldMk cId="145907744" sldId="279"/>
        </pc:sldMkLst>
      </pc:sldChg>
      <pc:sldChg chg="del">
        <pc:chgData name="Christine KRAMER" userId="8d47f9e14f036cf1" providerId="LiveId" clId="{E55DFEF4-4309-420C-A144-D91681936C08}" dt="2024-11-23T19:30:57.490" v="246" actId="47"/>
        <pc:sldMkLst>
          <pc:docMk/>
          <pc:sldMk cId="2371186776" sldId="280"/>
        </pc:sldMkLst>
      </pc:sldChg>
      <pc:sldChg chg="del">
        <pc:chgData name="Christine KRAMER" userId="8d47f9e14f036cf1" providerId="LiveId" clId="{E55DFEF4-4309-420C-A144-D91681936C08}" dt="2024-11-23T19:30:57.490" v="246" actId="47"/>
        <pc:sldMkLst>
          <pc:docMk/>
          <pc:sldMk cId="941190992" sldId="281"/>
        </pc:sldMkLst>
      </pc:sldChg>
      <pc:sldChg chg="del">
        <pc:chgData name="Christine KRAMER" userId="8d47f9e14f036cf1" providerId="LiveId" clId="{E55DFEF4-4309-420C-A144-D91681936C08}" dt="2024-11-23T19:30:57.490" v="246" actId="47"/>
        <pc:sldMkLst>
          <pc:docMk/>
          <pc:sldMk cId="3128581474" sldId="282"/>
        </pc:sldMkLst>
      </pc:sldChg>
      <pc:sldChg chg="del">
        <pc:chgData name="Christine KRAMER" userId="8d47f9e14f036cf1" providerId="LiveId" clId="{E55DFEF4-4309-420C-A144-D91681936C08}" dt="2024-11-23T19:30:57.490" v="246" actId="47"/>
        <pc:sldMkLst>
          <pc:docMk/>
          <pc:sldMk cId="4205295296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818D7-DF4E-4C59-9BBA-548250DAC33A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00A82-9926-4DBA-8BA5-A22EEB8ACF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9229-E3F7-4B08-B8B0-567DB9AE2DBD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60AF-08CF-488B-8265-5F1D88C1C64E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1802-9AAA-4EB8-B737-B207AD0C712F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7BB6-0FDA-4EDD-A5D1-79FFF12955B7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08FB-4F0B-44DE-8994-0595D6ECCDCE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015-62A3-4A29-BC49-965FA4BE59CA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6181-5447-4050-89D3-AA326DE4DA13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0F08-CAEB-42BA-9362-548763B98147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26DC-D31F-40BA-B49D-47D87B9BA087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64DF-92FB-4D4C-B2DE-15BC5F46772E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1A99-F4C1-4E12-B7D3-A88A44F4EB10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7458-324C-48F7-80F5-74B19E1CAFEB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054C-5E05-4896-867A-8DB56A20C8AC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787-46DA-4B4F-B781-E768630FCF2A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8CE2-82D3-4BA2-B844-E7281181CD7A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F511-91B4-4318-A9F6-BECE1367AD14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39CD9-90D5-49BD-B792-F7F07D136C3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2C1D04-249B-46E2-9FAF-8DF29CC44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dirty="0">
                <a:solidFill>
                  <a:srgbClr val="FFFFFF"/>
                </a:solidFill>
              </a:rPr>
              <a:t>St. Timothy’s 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Property Sale – Drainage Improvements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8B1921-F533-4F9E-8BF6-80EC4D451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568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B29F-48BB-DF82-1E79-062A3D0C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9487E-CA67-3D31-8629-39DEEEE2887E}"/>
              </a:ext>
            </a:extLst>
          </p:cNvPr>
          <p:cNvSpPr txBox="1"/>
          <p:nvPr/>
        </p:nvSpPr>
        <p:spPr>
          <a:xfrm>
            <a:off x="677334" y="1237902"/>
            <a:ext cx="3184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Showing area of embankment work</a:t>
            </a:r>
          </a:p>
        </p:txBody>
      </p:sp>
      <p:pic>
        <p:nvPicPr>
          <p:cNvPr id="11" name="Content Placeholder 10" descr="A map of a land with roads and houses&#10;&#10;Description automatically generated with medium confidence">
            <a:extLst>
              <a:ext uri="{FF2B5EF4-FFF2-40B4-BE49-F238E27FC236}">
                <a16:creationId xmlns:a16="http://schemas.microsoft.com/office/drawing/2014/main" id="{9E5B7E65-F222-E621-6314-AC0205001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2588" t="48318" r="51282" b="31168"/>
          <a:stretch/>
        </p:blipFill>
        <p:spPr>
          <a:xfrm rot="16200000">
            <a:off x="4467931" y="608512"/>
            <a:ext cx="4820246" cy="520566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EBA761-6137-5A53-93EF-5BF9B3ADD214}"/>
              </a:ext>
            </a:extLst>
          </p:cNvPr>
          <p:cNvSpPr txBox="1"/>
          <p:nvPr/>
        </p:nvSpPr>
        <p:spPr>
          <a:xfrm>
            <a:off x="5841942" y="3496482"/>
            <a:ext cx="520566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Revetment riprap to be installed on existing channel bank where erosion is present. See cross section on sheet PP24.</a:t>
            </a:r>
          </a:p>
        </p:txBody>
      </p:sp>
    </p:spTree>
    <p:extLst>
      <p:ext uri="{BB962C8B-B14F-4D97-AF65-F5344CB8AC3E}">
        <p14:creationId xmlns:p14="http://schemas.microsoft.com/office/powerpoint/2010/main" val="4048620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B29F-48BB-DF82-1E79-062A3D0C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9487E-CA67-3D31-8629-39DEEEE2887E}"/>
              </a:ext>
            </a:extLst>
          </p:cNvPr>
          <p:cNvSpPr txBox="1"/>
          <p:nvPr/>
        </p:nvSpPr>
        <p:spPr>
          <a:xfrm>
            <a:off x="677334" y="1237902"/>
            <a:ext cx="3184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Showing construction notes</a:t>
            </a:r>
          </a:p>
        </p:txBody>
      </p:sp>
      <p:pic>
        <p:nvPicPr>
          <p:cNvPr id="11" name="Content Placeholder 10" descr="A map of a land with roads and houses&#10;&#10;Description automatically generated with medium confidence">
            <a:extLst>
              <a:ext uri="{FF2B5EF4-FFF2-40B4-BE49-F238E27FC236}">
                <a16:creationId xmlns:a16="http://schemas.microsoft.com/office/drawing/2014/main" id="{9E5B7E65-F222-E621-6314-AC0205001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7589" t="46053" r="15182" b="34057"/>
          <a:stretch/>
        </p:blipFill>
        <p:spPr>
          <a:xfrm rot="16200000">
            <a:off x="4164386" y="597409"/>
            <a:ext cx="5023105" cy="504748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EBA761-6137-5A53-93EF-5BF9B3ADD214}"/>
              </a:ext>
            </a:extLst>
          </p:cNvPr>
          <p:cNvSpPr txBox="1"/>
          <p:nvPr/>
        </p:nvSpPr>
        <p:spPr>
          <a:xfrm>
            <a:off x="6014880" y="922395"/>
            <a:ext cx="5900895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All contours south of Thompson Road are based of LIDAR(?) data with the exception of the Thompson Road crossing and Lowman Creek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58475F-2B6A-0BAA-5902-357918CFA3DA}"/>
              </a:ext>
            </a:extLst>
          </p:cNvPr>
          <p:cNvSpPr txBox="1"/>
          <p:nvPr/>
        </p:nvSpPr>
        <p:spPr>
          <a:xfrm>
            <a:off x="6181725" y="4119722"/>
            <a:ext cx="440372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Permanent erosion control blankets to be installed on berm slope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2666C2-BCD9-904D-9F53-B850852FD1A5}"/>
              </a:ext>
            </a:extLst>
          </p:cNvPr>
          <p:cNvSpPr txBox="1"/>
          <p:nvPr/>
        </p:nvSpPr>
        <p:spPr>
          <a:xfrm>
            <a:off x="6096000" y="3028890"/>
            <a:ext cx="319579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Proposed grading lines(?)</a:t>
            </a:r>
          </a:p>
        </p:txBody>
      </p:sp>
    </p:spTree>
    <p:extLst>
      <p:ext uri="{BB962C8B-B14F-4D97-AF65-F5344CB8AC3E}">
        <p14:creationId xmlns:p14="http://schemas.microsoft.com/office/powerpoint/2010/main" val="1661840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B29F-48BB-DF82-1E79-062A3D0C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9487E-CA67-3D31-8629-39DEEEE2887E}"/>
              </a:ext>
            </a:extLst>
          </p:cNvPr>
          <p:cNvSpPr txBox="1"/>
          <p:nvPr/>
        </p:nvSpPr>
        <p:spPr>
          <a:xfrm>
            <a:off x="677334" y="1237902"/>
            <a:ext cx="31848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Showing proposed grade for dry detention basin</a:t>
            </a:r>
          </a:p>
        </p:txBody>
      </p:sp>
      <p:pic>
        <p:nvPicPr>
          <p:cNvPr id="10" name="Content Placeholder 9" descr="A blueprint of a building&#10;&#10;Description automatically generated">
            <a:extLst>
              <a:ext uri="{FF2B5EF4-FFF2-40B4-BE49-F238E27FC236}">
                <a16:creationId xmlns:a16="http://schemas.microsoft.com/office/drawing/2014/main" id="{ABA3EC7D-59DB-BFE3-6FCA-83CF42621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3359" t="27320" r="54765" b="8288"/>
          <a:stretch/>
        </p:blipFill>
        <p:spPr>
          <a:xfrm rot="16200000">
            <a:off x="4428502" y="-889302"/>
            <a:ext cx="2499709" cy="1012227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2666C2-BCD9-904D-9F53-B850852FD1A5}"/>
              </a:ext>
            </a:extLst>
          </p:cNvPr>
          <p:cNvSpPr txBox="1"/>
          <p:nvPr/>
        </p:nvSpPr>
        <p:spPr>
          <a:xfrm>
            <a:off x="5678356" y="3863423"/>
            <a:ext cx="8763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Creek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8959C4-F403-59C6-8FE2-F4232A41317E}"/>
              </a:ext>
            </a:extLst>
          </p:cNvPr>
          <p:cNvSpPr txBox="1"/>
          <p:nvPr/>
        </p:nvSpPr>
        <p:spPr>
          <a:xfrm>
            <a:off x="2918461" y="3407235"/>
            <a:ext cx="8763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Basin</a:t>
            </a:r>
          </a:p>
        </p:txBody>
      </p:sp>
    </p:spTree>
    <p:extLst>
      <p:ext uri="{BB962C8B-B14F-4D97-AF65-F5344CB8AC3E}">
        <p14:creationId xmlns:p14="http://schemas.microsoft.com/office/powerpoint/2010/main" val="3227199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-up of a white sheet&#10;&#10;Description automatically generated">
            <a:extLst>
              <a:ext uri="{FF2B5EF4-FFF2-40B4-BE49-F238E27FC236}">
                <a16:creationId xmlns:a16="http://schemas.microsoft.com/office/drawing/2014/main" id="{636FF718-5169-6503-4613-7E181CBAD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5287" t="23689" r="52967" b="31943"/>
          <a:stretch/>
        </p:blipFill>
        <p:spPr>
          <a:xfrm rot="16200000">
            <a:off x="3436906" y="-361681"/>
            <a:ext cx="3345181" cy="97682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CB29F-48BB-DF82-1E79-062A3D0C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9487E-CA67-3D31-8629-39DEEEE2887E}"/>
              </a:ext>
            </a:extLst>
          </p:cNvPr>
          <p:cNvSpPr txBox="1"/>
          <p:nvPr/>
        </p:nvSpPr>
        <p:spPr>
          <a:xfrm>
            <a:off x="677334" y="1237902"/>
            <a:ext cx="31848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Showing proposed grade for Lowman Creek bottom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2666C2-BCD9-904D-9F53-B850852FD1A5}"/>
              </a:ext>
            </a:extLst>
          </p:cNvPr>
          <p:cNvSpPr txBox="1"/>
          <p:nvPr/>
        </p:nvSpPr>
        <p:spPr>
          <a:xfrm>
            <a:off x="3072124" y="3342319"/>
            <a:ext cx="190354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Existing grade</a:t>
            </a:r>
          </a:p>
        </p:txBody>
      </p:sp>
    </p:spTree>
    <p:extLst>
      <p:ext uri="{BB962C8B-B14F-4D97-AF65-F5344CB8AC3E}">
        <p14:creationId xmlns:p14="http://schemas.microsoft.com/office/powerpoint/2010/main" val="188374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DF0A-1439-553E-8ED6-967A9FA11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Sale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04484-A82D-7470-7E30-BF16914C0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SD-39-062 Rosedale Hills Drainage Improvements, Phase II</a:t>
            </a:r>
          </a:p>
          <a:p>
            <a:pPr lvl="1"/>
            <a:r>
              <a:rPr lang="en-US" sz="2400" dirty="0"/>
              <a:t>Construction of dry detention basin</a:t>
            </a:r>
          </a:p>
          <a:p>
            <a:pPr lvl="1"/>
            <a:r>
              <a:rPr lang="en-US" sz="2400" dirty="0"/>
              <a:t>Bank stabilization along east bank of Dodrill Creek</a:t>
            </a:r>
          </a:p>
          <a:p>
            <a:pPr lvl="2"/>
            <a:r>
              <a:rPr lang="en-US" sz="2200" dirty="0"/>
              <a:t>Geotextile underlayment</a:t>
            </a:r>
          </a:p>
          <a:p>
            <a:pPr lvl="2"/>
            <a:r>
              <a:rPr lang="en-US" sz="2200" dirty="0"/>
              <a:t>Riprap armoring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B29F-48BB-DF82-1E79-062A3D0C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Dodrill Creek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9E3ABB2-F1FC-4580-5F6A-CB804B983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B7E30B-FE16-6716-D7A5-9827B9417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389" y="397300"/>
            <a:ext cx="4848902" cy="58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2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B29F-48BB-DF82-1E79-062A3D0C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Lowman Creek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9E3ABB2-F1FC-4580-5F6A-CB804B983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F5DBF5-BC72-0187-6DED-9B6704F0A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127" y="1221740"/>
            <a:ext cx="8725746" cy="535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4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DF0A-1439-553E-8ED6-967A9FA11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Sale - Financials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04484-A82D-7470-7E30-BF16914C0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Purchase price was $94,000 but costs for embankment stabilization were deducted (~76 tons of revetment riprap)</a:t>
            </a:r>
          </a:p>
          <a:p>
            <a:r>
              <a:rPr lang="en-US" sz="2800" dirty="0"/>
              <a:t>St. Timothy’s net is $75,500</a:t>
            </a:r>
          </a:p>
          <a:p>
            <a:pPr lvl="1"/>
            <a:r>
              <a:rPr lang="en-US" sz="2400" dirty="0"/>
              <a:t>Diocese deposited this to St. Timothy’s Special Funds (Investment) account on 31Oct2024</a:t>
            </a:r>
          </a:p>
          <a:p>
            <a:pPr lvl="1"/>
            <a:r>
              <a:rPr lang="en-US" sz="2400" dirty="0"/>
              <a:t>Vestry to determine how to use this money</a:t>
            </a:r>
          </a:p>
          <a:p>
            <a:pPr lvl="1"/>
            <a:r>
              <a:rPr lang="en-US" sz="2400" dirty="0"/>
              <a:t>Total Special Funds value </a:t>
            </a:r>
            <a:r>
              <a:rPr lang="en-US" sz="2400"/>
              <a:t>is now approximately </a:t>
            </a:r>
            <a:r>
              <a:rPr lang="en-US" sz="2400" dirty="0"/>
              <a:t>$84,500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95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BE861-F31C-4191-5436-EFD93C8E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Transaction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7C9F-F9FA-3459-8744-C080FBAC5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Construction timing is unknown but likely to start in Spring, 2025</a:t>
            </a:r>
          </a:p>
          <a:p>
            <a:r>
              <a:rPr lang="en-US" sz="2800" dirty="0"/>
              <a:t>City will be responsible for property maintenance</a:t>
            </a:r>
          </a:p>
          <a:p>
            <a:r>
              <a:rPr lang="en-US" sz="2800" dirty="0"/>
              <a:t>Sold property is west of creek and roughly everything between creek and Nazarene church, from Thompson Road on north to mid-parking lot on south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2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B29F-48BB-DF82-1E79-062A3D0C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Pictures</a:t>
            </a:r>
          </a:p>
        </p:txBody>
      </p:sp>
      <p:pic>
        <p:nvPicPr>
          <p:cNvPr id="5" name="Content Placeholder 4" descr="Aerial view of a pool&#10;&#10;Description automatically generated">
            <a:extLst>
              <a:ext uri="{FF2B5EF4-FFF2-40B4-BE49-F238E27FC236}">
                <a16:creationId xmlns:a16="http://schemas.microsoft.com/office/drawing/2014/main" id="{936532DD-6302-508F-9652-5D45D2C2E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074" t="2079" r="20512" b="21380"/>
          <a:stretch/>
        </p:blipFill>
        <p:spPr>
          <a:xfrm>
            <a:off x="4155742" y="177421"/>
            <a:ext cx="4455994" cy="630526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39487E-CA67-3D31-8629-39DEEEE2887E}"/>
              </a:ext>
            </a:extLst>
          </p:cNvPr>
          <p:cNvSpPr txBox="1"/>
          <p:nvPr/>
        </p:nvSpPr>
        <p:spPr>
          <a:xfrm>
            <a:off x="677334" y="1237902"/>
            <a:ext cx="31848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Property is roughly blue-green shaded area</a:t>
            </a:r>
          </a:p>
        </p:txBody>
      </p:sp>
    </p:spTree>
    <p:extLst>
      <p:ext uri="{BB962C8B-B14F-4D97-AF65-F5344CB8AC3E}">
        <p14:creationId xmlns:p14="http://schemas.microsoft.com/office/powerpoint/2010/main" val="142706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B29F-48BB-DF82-1E79-062A3D0C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9487E-CA67-3D31-8629-39DEEEE2887E}"/>
              </a:ext>
            </a:extLst>
          </p:cNvPr>
          <p:cNvSpPr txBox="1"/>
          <p:nvPr/>
        </p:nvSpPr>
        <p:spPr>
          <a:xfrm>
            <a:off x="677334" y="1237902"/>
            <a:ext cx="31848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Showing approximate shape of dry detention pond and embankment work</a:t>
            </a:r>
          </a:p>
        </p:txBody>
      </p:sp>
      <p:pic>
        <p:nvPicPr>
          <p:cNvPr id="11" name="Content Placeholder 10" descr="A map of a land with roads and houses&#10;&#10;Description automatically generated with medium confidence">
            <a:extLst>
              <a:ext uri="{FF2B5EF4-FFF2-40B4-BE49-F238E27FC236}">
                <a16:creationId xmlns:a16="http://schemas.microsoft.com/office/drawing/2014/main" id="{9E5B7E65-F222-E621-6314-AC0205001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2588" t="8103" r="7063" b="33162"/>
          <a:stretch/>
        </p:blipFill>
        <p:spPr>
          <a:xfrm rot="16200000">
            <a:off x="4568544" y="30748"/>
            <a:ext cx="5281687" cy="6066344"/>
          </a:xfrm>
        </p:spPr>
      </p:pic>
    </p:spTree>
    <p:extLst>
      <p:ext uri="{BB962C8B-B14F-4D97-AF65-F5344CB8AC3E}">
        <p14:creationId xmlns:p14="http://schemas.microsoft.com/office/powerpoint/2010/main" val="1191974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B29F-48BB-DF82-1E79-062A3D0C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9487E-CA67-3D31-8629-39DEEEE2887E}"/>
              </a:ext>
            </a:extLst>
          </p:cNvPr>
          <p:cNvSpPr txBox="1"/>
          <p:nvPr/>
        </p:nvSpPr>
        <p:spPr>
          <a:xfrm>
            <a:off x="677334" y="1237902"/>
            <a:ext cx="3184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Showing embankment work</a:t>
            </a:r>
          </a:p>
        </p:txBody>
      </p:sp>
      <p:pic>
        <p:nvPicPr>
          <p:cNvPr id="11" name="Content Placeholder 10" descr="A map of a land with roads and houses&#10;&#10;Description automatically generated with medium confidence">
            <a:extLst>
              <a:ext uri="{FF2B5EF4-FFF2-40B4-BE49-F238E27FC236}">
                <a16:creationId xmlns:a16="http://schemas.microsoft.com/office/drawing/2014/main" id="{9E5B7E65-F222-E621-6314-AC0205001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2588" t="8103" r="53581" b="68442"/>
          <a:stretch/>
        </p:blipFill>
        <p:spPr>
          <a:xfrm rot="16200000">
            <a:off x="4707242" y="197778"/>
            <a:ext cx="4273101" cy="5785527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086645-AE09-E88A-9E99-34451B9E9053}"/>
              </a:ext>
            </a:extLst>
          </p:cNvPr>
          <p:cNvSpPr txBox="1"/>
          <p:nvPr/>
        </p:nvSpPr>
        <p:spPr>
          <a:xfrm>
            <a:off x="7382565" y="1881813"/>
            <a:ext cx="222546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Revetment Riprap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8E9168-DE6D-DA33-293F-3EA8BF2E6C61}"/>
              </a:ext>
            </a:extLst>
          </p:cNvPr>
          <p:cNvSpPr txBox="1"/>
          <p:nvPr/>
        </p:nvSpPr>
        <p:spPr>
          <a:xfrm>
            <a:off x="4975668" y="1222514"/>
            <a:ext cx="334946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Compacted, Vegetated Fill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65938C-F5AC-A267-00A3-236CE6AEE3F0}"/>
              </a:ext>
            </a:extLst>
          </p:cNvPr>
          <p:cNvSpPr txBox="1"/>
          <p:nvPr/>
        </p:nvSpPr>
        <p:spPr>
          <a:xfrm>
            <a:off x="8656356" y="2664920"/>
            <a:ext cx="164087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Toe of Slope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FAFBF8-282C-DFBC-7BF1-775EC0841A91}"/>
              </a:ext>
            </a:extLst>
          </p:cNvPr>
          <p:cNvSpPr txBox="1"/>
          <p:nvPr/>
        </p:nvSpPr>
        <p:spPr>
          <a:xfrm>
            <a:off x="4632541" y="3799551"/>
            <a:ext cx="2282325" cy="4145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Geotextile Fabric</a:t>
            </a:r>
          </a:p>
        </p:txBody>
      </p:sp>
    </p:spTree>
    <p:extLst>
      <p:ext uri="{BB962C8B-B14F-4D97-AF65-F5344CB8AC3E}">
        <p14:creationId xmlns:p14="http://schemas.microsoft.com/office/powerpoint/2010/main" val="18773182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EF1282-A6E9-4912-8AB9-8ED69BF709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24F515-356D-4532-BE08-F6D7771916F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3E04B51-1D33-4F14-BBD7-79D7D27E2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 design</Template>
  <TotalTime>163</TotalTime>
  <Words>271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St. Timothy’s  Property Sale – Drainage Improvements</vt:lpstr>
      <vt:lpstr>Property Sale</vt:lpstr>
      <vt:lpstr>Dodrill Creek</vt:lpstr>
      <vt:lpstr>Lowman Creek</vt:lpstr>
      <vt:lpstr>Property Sale - Financials</vt:lpstr>
      <vt:lpstr>Property Transaction Details</vt:lpstr>
      <vt:lpstr>Pictures</vt:lpstr>
      <vt:lpstr>Pictures</vt:lpstr>
      <vt:lpstr>Pictures</vt:lpstr>
      <vt:lpstr>Pictures</vt:lpstr>
      <vt:lpstr>Pictures</vt:lpstr>
      <vt:lpstr>Pictures</vt:lpstr>
      <vt:lpstr>Pictures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Christine KRAMER</dc:creator>
  <cp:lastModifiedBy>Christine KRAMER</cp:lastModifiedBy>
  <cp:revision>2</cp:revision>
  <dcterms:created xsi:type="dcterms:W3CDTF">2023-02-05T01:57:01Z</dcterms:created>
  <dcterms:modified xsi:type="dcterms:W3CDTF">2024-11-23T20:29:42Z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